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2" r:id="rId4"/>
    <p:sldId id="2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DBD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cocitations.com/citation.php?mot=domaine" TargetMode="External"/><Relationship Id="rId13" Type="http://schemas.openxmlformats.org/officeDocument/2006/relationships/hyperlink" Target="https://www.dicocitations.com/citation.php?mot=chose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dicocitations.com/citation.php?mot=memoire" TargetMode="External"/><Relationship Id="rId12" Type="http://schemas.openxmlformats.org/officeDocument/2006/relationships/hyperlink" Target="https://www.dicocitations.com/citation.php?mot=Autre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icocitations.com/citation.php?mot=devoir" TargetMode="External"/><Relationship Id="rId11" Type="http://schemas.openxmlformats.org/officeDocument/2006/relationships/hyperlink" Target="https://www.dicocitations.com/citation.php?mot=place" TargetMode="External"/><Relationship Id="rId5" Type="http://schemas.openxmlformats.org/officeDocument/2006/relationships/hyperlink" Target="https://www.dicocitations.com/citation.php?mot=expression" TargetMode="External"/><Relationship Id="rId15" Type="http://schemas.openxmlformats.org/officeDocument/2006/relationships/hyperlink" Target="https://www.dicocitations.com/citation.php?mot=transmettre" TargetMode="External"/><Relationship Id="rId10" Type="http://schemas.openxmlformats.org/officeDocument/2006/relationships/hyperlink" Target="https://www.dicocitations.com/citation.php?mot=obligation" TargetMode="External"/><Relationship Id="rId4" Type="http://schemas.openxmlformats.org/officeDocument/2006/relationships/hyperlink" Target="https://www.dicocitations.com/citation.php?mot=aime" TargetMode="External"/><Relationship Id="rId9" Type="http://schemas.openxmlformats.org/officeDocument/2006/relationships/hyperlink" Target="https://www.dicocitations.com/citation.php?mot=notion" TargetMode="External"/><Relationship Id="rId14" Type="http://schemas.openxmlformats.org/officeDocument/2006/relationships/hyperlink" Target="https://www.dicocitations.com/citation.php?mot=enseign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90AC02-8022-4FE1-B9F7-74F30E638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644" y="1499844"/>
            <a:ext cx="9440034" cy="1828801"/>
          </a:xfrm>
        </p:spPr>
        <p:txBody>
          <a:bodyPr/>
          <a:lstStyle/>
          <a:p>
            <a:r>
              <a:rPr lang="fr-FR" dirty="0"/>
              <a:t>Projet </a:t>
            </a:r>
            <a:r>
              <a:rPr lang="fr-FR" dirty="0" smtClean="0"/>
              <a:t>mémoire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8C108442-FCB5-47A6-AF0D-F3C6BE4DB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9121" y="3366519"/>
            <a:ext cx="6349285" cy="1049867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Opération Jubilé - 1942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49F02D2-DF29-434F-8531-669190CB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013" y="210437"/>
            <a:ext cx="1147482" cy="12894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0F8B0AE-5DC4-4E13-AB10-B8C47F4E6E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13" y="5415147"/>
            <a:ext cx="1236468" cy="1289406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7DFC1E4-2705-46BA-95CF-B620C6165421}"/>
              </a:ext>
            </a:extLst>
          </p:cNvPr>
          <p:cNvSpPr txBox="1"/>
          <p:nvPr/>
        </p:nvSpPr>
        <p:spPr>
          <a:xfrm>
            <a:off x="665252" y="5206964"/>
            <a:ext cx="8941086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Je n'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4" tooltip="Citations aim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aime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pas l'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5" tooltip="Citations express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expression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«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6" tooltip="Citations devoi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devoir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de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7" tooltip="Citations memoir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mémoire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». En ce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8" tooltip="Citations domain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domaine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, la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9" tooltip="Citations no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notion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d'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0" tooltip="Citations obliga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obligation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n'a pas sa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1" tooltip="Citations plac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place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2" tooltip="Citations Autr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Autre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3" tooltip="Citations chos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chose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est le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6" tooltip="Citations devoi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devoir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 d'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4" tooltip="Citations enseign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enseigner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, de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15" tooltip="Citations transmettre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transmettre</a:t>
            </a:r>
            <a:r>
              <a:rPr lang="fr-FR" sz="2000" i="1" u="sng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. Là, oui, il y a un 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  <a:hlinkClick r:id="rId6" tooltip="Citations devoi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devoir</a:t>
            </a:r>
            <a:r>
              <a:rPr lang="fr-FR" sz="2000" i="1" u="sng" strike="noStrike" spc="-35" dirty="0">
                <a:solidFill>
                  <a:srgbClr val="DBD1B3"/>
                </a:solidFill>
                <a:effectLst/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fr-FR" sz="2000" b="1" i="1" spc="-35" dirty="0">
                <a:solidFill>
                  <a:schemeClr val="accent1">
                    <a:lumMod val="40000"/>
                    <a:lumOff val="60000"/>
                  </a:schemeClr>
                </a:solidFill>
                <a:latin typeface="Karla"/>
                <a:ea typeface="Calibri" panose="020F0502020204030204" pitchFamily="34" charset="0"/>
                <a:cs typeface="Times New Roman" panose="02020603050405020304" pitchFamily="18" charset="0"/>
              </a:rPr>
              <a:t>Simone Veil</a:t>
            </a:r>
            <a:endParaRPr lang="fr-FR" sz="2000" b="1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Espace réservé pour une image  7">
            <a:extLst>
              <a:ext uri="{FF2B5EF4-FFF2-40B4-BE49-F238E27FC236}">
                <a16:creationId xmlns:a16="http://schemas.microsoft.com/office/drawing/2014/main" xmlns="" id="{BAB9E6A6-F07A-4015-A12C-39969F6E286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" r="54"/>
          <a:stretch>
            <a:fillRect/>
          </a:stretch>
        </p:blipFill>
        <p:spPr>
          <a:xfrm>
            <a:off x="665252" y="210437"/>
            <a:ext cx="3275751" cy="491282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57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F0FAD39-6203-4BAE-9DF9-FE36F566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50989"/>
            <a:ext cx="10353762" cy="970450"/>
          </a:xfrm>
        </p:spPr>
        <p:txBody>
          <a:bodyPr>
            <a:normAutofit/>
          </a:bodyPr>
          <a:lstStyle/>
          <a:p>
            <a:r>
              <a:rPr lang="fr-FR" dirty="0"/>
              <a:t>Un contexte : les 80 ans de l’opération </a:t>
            </a:r>
            <a:r>
              <a:rPr lang="fr-FR" dirty="0" err="1"/>
              <a:t>Jubilee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438A21B-387E-4138-A9C4-3D8EA78E7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419" y="1732448"/>
            <a:ext cx="5583874" cy="4668351"/>
          </a:xfrm>
        </p:spPr>
        <p:txBody>
          <a:bodyPr>
            <a:noAutofit/>
          </a:bodyPr>
          <a:lstStyle/>
          <a:p>
            <a:r>
              <a:rPr lang="fr-FR" sz="2400" dirty="0"/>
              <a:t>Une opération militaire de grande envergure qui se trouve à mi route dans le 80 </a:t>
            </a:r>
            <a:r>
              <a:rPr lang="fr-FR" sz="2400" dirty="0" err="1"/>
              <a:t>ème</a:t>
            </a:r>
            <a:r>
              <a:rPr lang="fr-FR" sz="2400" dirty="0"/>
              <a:t> anniversaire de la seconde guerre mondiale.</a:t>
            </a:r>
          </a:p>
          <a:p>
            <a:r>
              <a:rPr lang="fr-FR" sz="2400" dirty="0"/>
              <a:t>Le premier raid, précurseur du débarquement</a:t>
            </a:r>
          </a:p>
          <a:p>
            <a:r>
              <a:rPr lang="fr-FR" sz="2400" dirty="0"/>
              <a:t>Un acte de mémoire qui a du sens localement</a:t>
            </a:r>
          </a:p>
          <a:p>
            <a:r>
              <a:rPr lang="fr-FR" sz="2400" dirty="0"/>
              <a:t>Si nous ne le célébrons pas, qui le fera?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xmlns="" id="{2F7EAA5E-6A7F-47B7-BB14-7C2470D4E7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1845" y="1834062"/>
            <a:ext cx="5065712" cy="349308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79F5D7E-148A-481B-A9B8-73D2F287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754" y="5381947"/>
            <a:ext cx="1147482" cy="12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5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AF8BB4-0220-4337-AC61-FCC7875D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28600"/>
            <a:ext cx="10353762" cy="970450"/>
          </a:xfrm>
        </p:spPr>
        <p:txBody>
          <a:bodyPr/>
          <a:lstStyle/>
          <a:p>
            <a:r>
              <a:rPr lang="fr-FR" dirty="0"/>
              <a:t>Une zone géographique vaste: le pays dieppois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344F73BD-D82A-4856-9D63-4452F3201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1060560"/>
            <a:ext cx="8915400" cy="572594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205D85A-7995-4062-B951-BBD261052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658" y="5497099"/>
            <a:ext cx="1147482" cy="12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2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C86E36F-53E4-468A-B287-AE3D4AD8ED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Un projet : trois entrées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693848A-661B-4FBB-98AD-5F472E56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203" y="1903821"/>
            <a:ext cx="3300984" cy="576262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Un concours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0F9B45D-5204-4EF9-8247-28AE09355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52172" y="1885950"/>
            <a:ext cx="3300984" cy="576262"/>
          </a:xfr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Une ville qui vit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34AE108-FE5C-4C1D-A095-3658DC2BE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Une exposition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F44FF509-F975-460D-8446-6D5F13BB7770}"/>
              </a:ext>
            </a:extLst>
          </p:cNvPr>
          <p:cNvSpPr txBox="1">
            <a:spLocks/>
          </p:cNvSpPr>
          <p:nvPr/>
        </p:nvSpPr>
        <p:spPr>
          <a:xfrm>
            <a:off x="4552743" y="3235267"/>
            <a:ext cx="3300984" cy="9462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Un atelier portraits de résistants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5EC54AF9-86C9-440F-9CE7-ADF1D6C5568A}"/>
              </a:ext>
            </a:extLst>
          </p:cNvPr>
          <p:cNvSpPr txBox="1">
            <a:spLocks/>
          </p:cNvSpPr>
          <p:nvPr/>
        </p:nvSpPr>
        <p:spPr>
          <a:xfrm>
            <a:off x="1021203" y="3235267"/>
            <a:ext cx="3300984" cy="5762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Un atelier cénotaphes 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xmlns="" id="{EF915368-F782-4586-956D-5295FC4C4349}"/>
              </a:ext>
            </a:extLst>
          </p:cNvPr>
          <p:cNvSpPr txBox="1">
            <a:spLocks noGrp="1"/>
          </p:cNvSpPr>
          <p:nvPr>
            <p:ph type="body" sz="half" idx="16"/>
          </p:nvPr>
        </p:nvSpPr>
        <p:spPr>
          <a:xfrm>
            <a:off x="4552743" y="4435976"/>
            <a:ext cx="3300413" cy="797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Un atelier ville témoin d’histoire 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011FD923-D837-43B2-B396-BFF5D8AF72A1}"/>
              </a:ext>
            </a:extLst>
          </p:cNvPr>
          <p:cNvSpPr txBox="1">
            <a:spLocks/>
          </p:cNvSpPr>
          <p:nvPr/>
        </p:nvSpPr>
        <p:spPr>
          <a:xfrm>
            <a:off x="7977223" y="3244070"/>
            <a:ext cx="3300984" cy="9462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Une expo sur le quotidien de Dieppe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xmlns="" id="{7C89723B-F0BF-45EA-9A3A-6272753232BC}"/>
              </a:ext>
            </a:extLst>
          </p:cNvPr>
          <p:cNvSpPr txBox="1">
            <a:spLocks/>
          </p:cNvSpPr>
          <p:nvPr/>
        </p:nvSpPr>
        <p:spPr>
          <a:xfrm>
            <a:off x="7977223" y="4435975"/>
            <a:ext cx="3300984" cy="7979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Des maquettes pour montrer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F520B30A-30B8-4398-BF5F-9E61E0E2F7E1}"/>
              </a:ext>
            </a:extLst>
          </p:cNvPr>
          <p:cNvSpPr txBox="1">
            <a:spLocks/>
          </p:cNvSpPr>
          <p:nvPr/>
        </p:nvSpPr>
        <p:spPr>
          <a:xfrm>
            <a:off x="7977223" y="5479630"/>
            <a:ext cx="3300984" cy="806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Des textes lus web radio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8F370EBD-8D7E-48DE-8F48-51A7D35AA124}"/>
              </a:ext>
            </a:extLst>
          </p:cNvPr>
          <p:cNvSpPr txBox="1">
            <a:spLocks/>
          </p:cNvSpPr>
          <p:nvPr/>
        </p:nvSpPr>
        <p:spPr>
          <a:xfrm>
            <a:off x="4552743" y="5488437"/>
            <a:ext cx="3300413" cy="7979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Des fresques mémorielles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xmlns="" id="{8AE07549-A961-43DC-9070-15CF29078B4B}"/>
              </a:ext>
            </a:extLst>
          </p:cNvPr>
          <p:cNvSpPr txBox="1">
            <a:spLocks/>
          </p:cNvSpPr>
          <p:nvPr/>
        </p:nvSpPr>
        <p:spPr>
          <a:xfrm>
            <a:off x="1021203" y="4419504"/>
            <a:ext cx="3300984" cy="1243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b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/>
              <a:t>Travailler la mémoire en école primaire et collège</a:t>
            </a:r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xmlns="" id="{30DF8629-9BBF-4146-B0C1-7E115FFA4C75}"/>
              </a:ext>
            </a:extLst>
          </p:cNvPr>
          <p:cNvSpPr/>
          <p:nvPr/>
        </p:nvSpPr>
        <p:spPr>
          <a:xfrm>
            <a:off x="2501298" y="2555945"/>
            <a:ext cx="340793" cy="65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xmlns="" id="{4F073E72-FEFF-4ED8-9402-7AE6C4A2528E}"/>
              </a:ext>
            </a:extLst>
          </p:cNvPr>
          <p:cNvSpPr/>
          <p:nvPr/>
        </p:nvSpPr>
        <p:spPr>
          <a:xfrm>
            <a:off x="6032267" y="2580176"/>
            <a:ext cx="340793" cy="65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bas 20">
            <a:extLst>
              <a:ext uri="{FF2B5EF4-FFF2-40B4-BE49-F238E27FC236}">
                <a16:creationId xmlns:a16="http://schemas.microsoft.com/office/drawing/2014/main" xmlns="" id="{F6823F2F-58AC-400D-B188-EBD9326A53E9}"/>
              </a:ext>
            </a:extLst>
          </p:cNvPr>
          <p:cNvSpPr/>
          <p:nvPr/>
        </p:nvSpPr>
        <p:spPr>
          <a:xfrm>
            <a:off x="9397429" y="2556303"/>
            <a:ext cx="340793" cy="6521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350815F3-46D6-438B-B59B-16E98B8F2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0491"/>
            <a:ext cx="1021203" cy="1147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521" y="1777285"/>
            <a:ext cx="3541690" cy="802891"/>
          </a:xfrm>
          <a:prstGeom prst="rect">
            <a:avLst/>
          </a:prstGeom>
          <a:solidFill>
            <a:schemeClr val="accent1">
              <a:alpha val="0"/>
            </a:schemeClr>
          </a:solidFill>
          <a:ln w="76200"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42CC5FED-4686-450F-83A9-7534631BB4EC}"/>
              </a:ext>
            </a:extLst>
          </p:cNvPr>
          <p:cNvSpPr txBox="1"/>
          <p:nvPr/>
        </p:nvSpPr>
        <p:spPr>
          <a:xfrm>
            <a:off x="5686083" y="6371113"/>
            <a:ext cx="63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Projet conçu par Philippe </a:t>
            </a:r>
            <a:r>
              <a:rPr lang="fr-FR" i="1" dirty="0" smtClean="0"/>
              <a:t>Gosse, associant de nombreux partenaires</a:t>
            </a:r>
            <a:endParaRPr lang="fr-FR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10601" y="2580176"/>
            <a:ext cx="185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DC4FF"/>
                </a:solidFill>
              </a:rPr>
              <a:t>CYCLE  3</a:t>
            </a:r>
            <a:endParaRPr lang="fr-FR" b="1" dirty="0">
              <a:solidFill>
                <a:srgbClr val="1DC4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1977" y="5868746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1DC4FF"/>
                </a:solidFill>
              </a:rPr>
              <a:t>Les autres axes du projet seront développés par les élèves du cycle 4 en lien avec les partenaires.</a:t>
            </a:r>
            <a:endParaRPr lang="fr-FR" sz="1600" i="1" dirty="0">
              <a:solidFill>
                <a:srgbClr val="1DC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72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276</TotalTime>
  <Words>159</Words>
  <Application>Microsoft Office PowerPoint</Application>
  <PresentationFormat>Personnalisé</PresentationFormat>
  <Paragraphs>25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Ardoise</vt:lpstr>
      <vt:lpstr>Projet mémoire</vt:lpstr>
      <vt:lpstr>Un contexte : les 80 ans de l’opération Jubilee</vt:lpstr>
      <vt:lpstr>Une zone géographique vaste: le pays dieppois</vt:lpstr>
      <vt:lpstr>Un projet : trois entrées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mémoire Camus</dc:title>
  <dc:creator>pc.gosse@gmail.com</dc:creator>
  <cp:lastModifiedBy>Sophie Vincke</cp:lastModifiedBy>
  <cp:revision>24</cp:revision>
  <dcterms:created xsi:type="dcterms:W3CDTF">2021-07-08T10:59:43Z</dcterms:created>
  <dcterms:modified xsi:type="dcterms:W3CDTF">2022-04-04T19:02:50Z</dcterms:modified>
</cp:coreProperties>
</file>